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8"/>
  </p:notesMasterIdLst>
  <p:handoutMasterIdLst>
    <p:handoutMasterId r:id="rId19"/>
  </p:handoutMasterIdLst>
  <p:sldIdLst>
    <p:sldId id="480" r:id="rId2"/>
    <p:sldId id="479" r:id="rId3"/>
    <p:sldId id="475" r:id="rId4"/>
    <p:sldId id="476" r:id="rId5"/>
    <p:sldId id="458" r:id="rId6"/>
    <p:sldId id="478" r:id="rId7"/>
    <p:sldId id="461" r:id="rId8"/>
    <p:sldId id="467" r:id="rId9"/>
    <p:sldId id="460" r:id="rId10"/>
    <p:sldId id="462" r:id="rId11"/>
    <p:sldId id="463" r:id="rId12"/>
    <p:sldId id="464" r:id="rId13"/>
    <p:sldId id="470" r:id="rId14"/>
    <p:sldId id="469" r:id="rId15"/>
    <p:sldId id="468" r:id="rId16"/>
    <p:sldId id="4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메뉴창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/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36528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3FDC8-56E0-481E-95CA-2D54F9EA0E03}"/>
              </a:ext>
            </a:extLst>
          </p:cNvPr>
          <p:cNvSpPr/>
          <p:nvPr/>
        </p:nvSpPr>
        <p:spPr>
          <a:xfrm>
            <a:off x="9135139" y="5457295"/>
            <a:ext cx="2193261" cy="767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1999"/>
              </p:ext>
            </p:extLst>
          </p:nvPr>
        </p:nvGraphicFramePr>
        <p:xfrm>
          <a:off x="94772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3479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A9364-DEC1-431B-97D1-0F645DE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0377"/>
              </p:ext>
            </p:extLst>
          </p:nvPr>
        </p:nvGraphicFramePr>
        <p:xfrm>
          <a:off x="658813" y="5134188"/>
          <a:ext cx="92246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2810532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C2BC-068D-407E-BBC3-CA3C4E7CFAEF}"/>
              </a:ext>
            </a:extLst>
          </p:cNvPr>
          <p:cNvSpPr/>
          <p:nvPr/>
        </p:nvSpPr>
        <p:spPr>
          <a:xfrm>
            <a:off x="6519333" y="1522330"/>
            <a:ext cx="5190067" cy="3611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58645"/>
              </p:ext>
            </p:extLst>
          </p:nvPr>
        </p:nvGraphicFramePr>
        <p:xfrm>
          <a:off x="995470" y="1671637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35946"/>
              </p:ext>
            </p:extLst>
          </p:nvPr>
        </p:nvGraphicFramePr>
        <p:xfrm>
          <a:off x="1393139" y="4149029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F2005C-AA7D-47B9-87A2-50587EE9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12" y="3675234"/>
            <a:ext cx="1200034" cy="16970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1E8109-158A-471B-ABEA-D6AB8622F276}"/>
              </a:ext>
            </a:extLst>
          </p:cNvPr>
          <p:cNvGrpSpPr/>
          <p:nvPr/>
        </p:nvGrpSpPr>
        <p:grpSpPr>
          <a:xfrm>
            <a:off x="7133793" y="1601321"/>
            <a:ext cx="2049271" cy="1697051"/>
            <a:chOff x="7347507" y="1421897"/>
            <a:chExt cx="2049271" cy="1697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53B936-279B-4531-B60F-096F1343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8200015" y="1421897"/>
              <a:ext cx="1196763" cy="16970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AF8B45-C4BD-4018-A208-76226749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200000">
              <a:off x="7347507" y="1421898"/>
              <a:ext cx="1196763" cy="1697050"/>
            </a:xfrm>
            <a:prstGeom prst="rect">
              <a:avLst/>
            </a:prstGeom>
          </p:spPr>
        </p:pic>
      </p:grp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E961E58E-D989-480E-B768-EB877290D281}"/>
              </a:ext>
            </a:extLst>
          </p:cNvPr>
          <p:cNvSpPr>
            <a:spLocks noChangeAspect="1"/>
          </p:cNvSpPr>
          <p:nvPr/>
        </p:nvSpPr>
        <p:spPr>
          <a:xfrm>
            <a:off x="8794916" y="2834786"/>
            <a:ext cx="646332" cy="646332"/>
          </a:xfrm>
          <a:prstGeom prst="mathMultiply">
            <a:avLst>
              <a:gd name="adj1" fmla="val 76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90B1-E6A0-44AA-82F7-156D2546E767}"/>
              </a:ext>
            </a:extLst>
          </p:cNvPr>
          <p:cNvSpPr txBox="1"/>
          <p:nvPr/>
        </p:nvSpPr>
        <p:spPr>
          <a:xfrm>
            <a:off x="9203848" y="2834786"/>
            <a:ext cx="170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40~60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5A2DEC73-A744-4B8B-B105-54593F7A4CE9}"/>
              </a:ext>
            </a:extLst>
          </p:cNvPr>
          <p:cNvSpPr>
            <a:spLocks noChangeAspect="1"/>
          </p:cNvSpPr>
          <p:nvPr/>
        </p:nvSpPr>
        <p:spPr>
          <a:xfrm>
            <a:off x="8680616" y="4725953"/>
            <a:ext cx="646332" cy="646332"/>
          </a:xfrm>
          <a:prstGeom prst="mathMultiply">
            <a:avLst>
              <a:gd name="adj1" fmla="val 76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7A758-7457-45E4-9C16-3D27E81C6668}"/>
              </a:ext>
            </a:extLst>
          </p:cNvPr>
          <p:cNvSpPr txBox="1"/>
          <p:nvPr/>
        </p:nvSpPr>
        <p:spPr>
          <a:xfrm>
            <a:off x="9089549" y="4725953"/>
            <a:ext cx="146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0~20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22529-90C6-45E9-BD01-1CB81F6BACBD}"/>
              </a:ext>
            </a:extLst>
          </p:cNvPr>
          <p:cNvSpPr txBox="1"/>
          <p:nvPr/>
        </p:nvSpPr>
        <p:spPr>
          <a:xfrm>
            <a:off x="7553484" y="2434203"/>
            <a:ext cx="12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메인 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5294D-DAF5-4862-9370-26D879094C25}"/>
              </a:ext>
            </a:extLst>
          </p:cNvPr>
          <p:cNvSpPr txBox="1"/>
          <p:nvPr/>
        </p:nvSpPr>
        <p:spPr>
          <a:xfrm>
            <a:off x="7553484" y="4465860"/>
            <a:ext cx="12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스킬 덱</a:t>
            </a:r>
          </a:p>
        </p:txBody>
      </p:sp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/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24" y="4635527"/>
            <a:ext cx="2185793" cy="1159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4C2E9-4328-44DD-ADBE-99D015702F6F}"/>
              </a:ext>
            </a:extLst>
          </p:cNvPr>
          <p:cNvSpPr/>
          <p:nvPr/>
        </p:nvSpPr>
        <p:spPr>
          <a:xfrm>
            <a:off x="872808" y="4596508"/>
            <a:ext cx="2023533" cy="131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2781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있을 때 다른 모드를 활성화 하면 이전 활성화한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rot="5400000" flipH="1" flipV="1">
            <a:off x="5500203" y="2610345"/>
            <a:ext cx="271343" cy="3694926"/>
          </a:xfrm>
          <a:prstGeom prst="bentConnector3">
            <a:avLst>
              <a:gd name="adj1" fmla="val -8424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B5599D-9E27-463C-9617-1D949FE373C3}"/>
              </a:ext>
            </a:extLst>
          </p:cNvPr>
          <p:cNvSpPr/>
          <p:nvPr/>
        </p:nvSpPr>
        <p:spPr>
          <a:xfrm>
            <a:off x="8618632" y="2782653"/>
            <a:ext cx="2099733" cy="1968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Pages>7</Pages>
  <Words>1737</Words>
  <Characters>0</Characters>
  <Application>Microsoft Office PowerPoint</Application>
  <DocSecurity>0</DocSecurity>
  <PresentationFormat>와이드스크린</PresentationFormat>
  <Lines>0</Lines>
  <Paragraphs>157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덱 관리 시스템</vt:lpstr>
      <vt:lpstr>PowerPoint 프레젠테이션</vt:lpstr>
      <vt:lpstr>덱 구축 규칙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메뉴창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4003</cp:revision>
  <dcterms:modified xsi:type="dcterms:W3CDTF">2024-12-23T08:41:45Z</dcterms:modified>
  <cp:version>9.103.97.45139</cp:version>
</cp:coreProperties>
</file>